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BB5FFDE-F183-446A-890F-18EC0C3D366A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3F401E1-B9B4-450C-B034-550E8E6EC8C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B5FFDE-F183-446A-890F-18EC0C3D366A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3F401E1-B9B4-450C-B034-550E8E6EC8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BB5FFDE-F183-446A-890F-18EC0C3D366A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3F401E1-B9B4-450C-B034-550E8E6EC8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B5FFDE-F183-446A-890F-18EC0C3D366A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3F401E1-B9B4-450C-B034-550E8E6EC8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BB5FFDE-F183-446A-890F-18EC0C3D366A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C3F401E1-B9B4-450C-B034-550E8E6EC8C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B5FFDE-F183-446A-890F-18EC0C3D366A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3F401E1-B9B4-450C-B034-550E8E6EC8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B5FFDE-F183-446A-890F-18EC0C3D366A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3F401E1-B9B4-450C-B034-550E8E6EC8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B5FFDE-F183-446A-890F-18EC0C3D366A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3F401E1-B9B4-450C-B034-550E8E6EC8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BB5FFDE-F183-446A-890F-18EC0C3D366A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3F401E1-B9B4-450C-B034-550E8E6EC8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B5FFDE-F183-446A-890F-18EC0C3D366A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3F401E1-B9B4-450C-B034-550E8E6EC8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B5FFDE-F183-446A-890F-18EC0C3D366A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3F401E1-B9B4-450C-B034-550E8E6EC8C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BB5FFDE-F183-446A-890F-18EC0C3D366A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3F401E1-B9B4-450C-B034-550E8E6EC8C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0298" y="1214422"/>
            <a:ext cx="6643702" cy="2868168"/>
          </a:xfrm>
        </p:spPr>
        <p:txBody>
          <a:bodyPr/>
          <a:lstStyle/>
          <a:p>
            <a:r>
              <a:rPr lang="ru-RU" sz="3600" dirty="0" smtClean="0"/>
              <a:t>«Участие в конкурсе, как один из аспектов мотивации детей к самореализации через творчество в условиях дополнительного образования</a:t>
            </a:r>
            <a:r>
              <a:rPr lang="ru-RU" sz="3600" dirty="0" smtClean="0"/>
              <a:t>»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86050" y="5072074"/>
            <a:ext cx="6357950" cy="1101248"/>
          </a:xfrm>
        </p:spPr>
        <p:txBody>
          <a:bodyPr/>
          <a:lstStyle/>
          <a:p>
            <a:r>
              <a:rPr lang="ru-RU" dirty="0" smtClean="0"/>
              <a:t>Выполнила: </a:t>
            </a:r>
            <a:r>
              <a:rPr lang="ru-RU" dirty="0" err="1" smtClean="0"/>
              <a:t>Спичкина</a:t>
            </a:r>
            <a:r>
              <a:rPr lang="ru-RU" dirty="0" smtClean="0"/>
              <a:t> Анастасия Олеговна,</a:t>
            </a:r>
          </a:p>
          <a:p>
            <a:r>
              <a:rPr lang="ru-RU" dirty="0" smtClean="0"/>
              <a:t>Методист МБУДО «ГЦДТТ им. В.П. Чкалова»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9416"/>
            <a:ext cx="7481918" cy="484632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Современное общество испытывает потребность в творческой, самостоятельной, активной личности, с ярко выраженными индивидуальными качествами, способной, реализуя свои личностные запросы, решать и проблемы общества. </a:t>
            </a:r>
            <a:endParaRPr lang="ru-RU" dirty="0" smtClean="0"/>
          </a:p>
          <a:p>
            <a:r>
              <a:rPr lang="ru-RU" dirty="0" smtClean="0"/>
              <a:t>В соответствии с общественными потребностями, которые на сегодняшний день определены: </a:t>
            </a:r>
            <a:r>
              <a:rPr lang="ru-RU" b="1" i="1" u="sng" dirty="0" smtClean="0"/>
              <a:t>обществу необходим Человек – Творец, интеллектуальная личность, человек одарённый</a:t>
            </a:r>
            <a:r>
              <a:rPr lang="ru-RU" dirty="0" smtClean="0"/>
              <a:t>, объектом пристального внимания является развивающаяся личность с её внутренним миром, интересами, потребностями, творческими возможностями.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 учетом требований ФГОС сегодня творческое развитие детей должно быть направлено на их </a:t>
            </a:r>
            <a:r>
              <a:rPr lang="ru-RU" u="sng" dirty="0" smtClean="0"/>
              <a:t>самореализацию</a:t>
            </a:r>
            <a:r>
              <a:rPr lang="ru-RU" dirty="0" smtClean="0"/>
              <a:t>.</a:t>
            </a:r>
          </a:p>
          <a:p>
            <a:r>
              <a:rPr lang="ru-RU" dirty="0" smtClean="0"/>
              <a:t>Основной </a:t>
            </a:r>
            <a:r>
              <a:rPr lang="ru-RU" dirty="0" smtClean="0"/>
              <a:t>упор должен быть не просто на развитии творческих способностей детей, но </a:t>
            </a:r>
            <a:r>
              <a:rPr lang="ru-RU" dirty="0" smtClean="0"/>
              <a:t>и на </a:t>
            </a:r>
            <a:r>
              <a:rPr lang="ru-RU" dirty="0" smtClean="0"/>
              <a:t>развитии личности, способной к саморазвитию, познанию себя и своих возможностей. Именно поэтому </a:t>
            </a:r>
            <a:r>
              <a:rPr lang="ru-RU" u="sng" dirty="0" smtClean="0"/>
              <a:t>конкурсная деятельность является значимым результатом образовательного процесса и важной частью целостного развития каждого ребенка</a:t>
            </a:r>
            <a:r>
              <a:rPr lang="ru-RU" dirty="0" smtClean="0"/>
              <a:t>. 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Важность конкурсной деятельности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u="sng" dirty="0" smtClean="0"/>
              <a:t>Конкурсная деятельность оказывает огромное влияние на творчество юных талантов</a:t>
            </a:r>
            <a:r>
              <a:rPr lang="ru-RU" dirty="0" smtClean="0"/>
              <a:t>. Организация конкурсного движения и привлечение обучающихся к активной конкурсной деятельности являются одной из составляющих системы образовательного процесса. Создаются условия для оптимального развития одаренных детей, включая тех, чья одаренность на данный момент еще не проявилась, а также просто способных детей, в отношении которых есть надежда на дальнейший качественный скачок в развитии их способностей. Это является одним из </a:t>
            </a:r>
            <a:r>
              <a:rPr lang="ru-RU" b="1" dirty="0" smtClean="0"/>
              <a:t>главных направлений работы преподавателя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Важность конкурсной деятельности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Возможность участия в конкурсах является сильнейшим </a:t>
            </a:r>
            <a:r>
              <a:rPr lang="ru-RU" sz="2000" u="sng" dirty="0" smtClean="0"/>
              <a:t>стимулом для упорной работы учащихся</a:t>
            </a:r>
            <a:r>
              <a:rPr lang="ru-RU" sz="2000" dirty="0" smtClean="0"/>
              <a:t>. Организованная конкурсная деятельность стимулирует учащихся </a:t>
            </a:r>
            <a:r>
              <a:rPr lang="ru-RU" sz="2000" u="sng" dirty="0" smtClean="0"/>
              <a:t>продолжать обучение, рождает интерес к публичным выступле</a:t>
            </a:r>
            <a:r>
              <a:rPr lang="ru-RU" sz="2000" dirty="0" smtClean="0"/>
              <a:t>ниям. </a:t>
            </a:r>
            <a:endParaRPr lang="ru-RU" sz="2000" dirty="0" smtClean="0"/>
          </a:p>
          <a:p>
            <a:r>
              <a:rPr lang="ru-RU" sz="2000" dirty="0" smtClean="0"/>
              <a:t>Участие </a:t>
            </a:r>
            <a:r>
              <a:rPr lang="ru-RU" sz="2000" dirty="0" smtClean="0"/>
              <a:t>в конкурсах ставит перед детьми конкретную цель, близкую их пониманию: </a:t>
            </a:r>
            <a:r>
              <a:rPr lang="ru-RU" sz="2000" u="sng" dirty="0" smtClean="0"/>
              <a:t>померяться силами с другими детьми в соревновательной форме</a:t>
            </a:r>
            <a:r>
              <a:rPr lang="ru-RU" sz="2000" dirty="0" smtClean="0"/>
              <a:t>. Победы и участие детей в конкурсах являются яркими показателями качества образования. Любой, даже скромный по масштабам конкурс, просто проект, мероприятие, проведение которого диктуется традицией и потребностями школ – это культурное событие, акция, позволяющая осуществить «смотр» наличного состава учащихся с выявлением одаренных детей, и оценку профессиональных педагогических </a:t>
            </a:r>
            <a:r>
              <a:rPr lang="ru-RU" sz="2000" dirty="0" smtClean="0"/>
              <a:t>сил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Важность конкурсной деятельности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Конкурсная деятельность является неотъемлемой частью обучения и воспитания учащихся, оказывает </a:t>
            </a:r>
            <a:r>
              <a:rPr lang="ru-RU" u="sng" dirty="0" smtClean="0"/>
              <a:t>благотворное влияние на развитие эстетических вкусов</a:t>
            </a:r>
            <a:r>
              <a:rPr lang="ru-RU" dirty="0" smtClean="0"/>
              <a:t>, </a:t>
            </a:r>
            <a:r>
              <a:rPr lang="ru-RU" u="sng" dirty="0" smtClean="0"/>
              <a:t>способствует развитию гармоничной личности</a:t>
            </a:r>
            <a:r>
              <a:rPr lang="ru-RU" dirty="0" smtClean="0"/>
              <a:t>. Приоритетное направление конкурсной деятельности – </a:t>
            </a:r>
            <a:r>
              <a:rPr lang="ru-RU" u="sng" dirty="0" smtClean="0"/>
              <a:t>развитие культуры, укрепление традиций, поиск новых возможностей в искусстве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Конкурсная деятельность является одним из направлений личностно-ориентированного обучения. Она позволяет создать условия, в которых каждый школьник может проявить свои таланты, реализовать творческий потенциал. Таким образом, конкурсная деятельность: положительная мотивация, процесс работы над конкурсными заданиями, безусловно, помогла детям не только стать духовно богаче, но и приобрести навыки общения, умения планировать, работать с информацией, что является обязательными условиями успешной социализации человека в обществе.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3400" b="1" cap="all" dirty="0" smtClean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latin typeface="+mj-lt"/>
              <a:ea typeface="+mj-ea"/>
              <a:cs typeface="+mj-cs"/>
            </a:endParaRPr>
          </a:p>
          <a:p>
            <a:pPr algn="ctr">
              <a:buNone/>
            </a:pPr>
            <a:endParaRPr lang="ru-RU" sz="3400" b="1" cap="all" dirty="0" smtClean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latin typeface="+mj-lt"/>
              <a:ea typeface="+mj-ea"/>
              <a:cs typeface="+mj-cs"/>
            </a:endParaRPr>
          </a:p>
          <a:p>
            <a:pPr algn="ctr">
              <a:buNone/>
            </a:pPr>
            <a:r>
              <a:rPr lang="ru-RU" sz="44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+mj-lt"/>
                <a:ea typeface="+mj-ea"/>
                <a:cs typeface="+mj-cs"/>
              </a:rPr>
              <a:t>Спасибо </a:t>
            </a:r>
            <a:r>
              <a:rPr lang="ru-RU" sz="44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+mj-lt"/>
                <a:ea typeface="+mj-ea"/>
                <a:cs typeface="+mj-cs"/>
              </a:rPr>
              <a:t>за внимание!</a:t>
            </a:r>
            <a:endParaRPr lang="ru-RU" sz="4400" b="1" cap="all" dirty="0" smtClean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</TotalTime>
  <Words>411</Words>
  <Application>Microsoft Office PowerPoint</Application>
  <PresentationFormat>Экран (4:3)</PresentationFormat>
  <Paragraphs>18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Изящная</vt:lpstr>
      <vt:lpstr>«Участие в конкурсе, как один из аспектов мотивации детей к самореализации через творчество в условиях дополнительного образования»</vt:lpstr>
      <vt:lpstr>Слайд 2</vt:lpstr>
      <vt:lpstr>Слайд 3</vt:lpstr>
      <vt:lpstr>Важность конкурсной деятельности</vt:lpstr>
      <vt:lpstr>Важность конкурсной деятельности</vt:lpstr>
      <vt:lpstr>Важность конкурсной деятельности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«Участие в конкурсе, как один из аспектов мотивации детей к самореализации через творчество в условиях дополнительного образования»</dc:title>
  <dc:creator>Пользователь Windows</dc:creator>
  <cp:lastModifiedBy>Пользователь Windows</cp:lastModifiedBy>
  <cp:revision>2</cp:revision>
  <dcterms:created xsi:type="dcterms:W3CDTF">2024-04-08T07:18:26Z</dcterms:created>
  <dcterms:modified xsi:type="dcterms:W3CDTF">2024-04-08T07:29:55Z</dcterms:modified>
</cp:coreProperties>
</file>